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307" r:id="rId3"/>
    <p:sldId id="308" r:id="rId4"/>
    <p:sldId id="309" r:id="rId5"/>
    <p:sldId id="310" r:id="rId6"/>
    <p:sldId id="311" r:id="rId7"/>
    <p:sldId id="312" r:id="rId8"/>
    <p:sldId id="288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6" r:id="rId22"/>
    <p:sldId id="300" r:id="rId23"/>
    <p:sldId id="301" r:id="rId24"/>
    <p:sldId id="302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1234430" y="3598968"/>
            <a:ext cx="2624506" cy="174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ROTEAMENTO ESTÁTICO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E DINÂMICO</a:t>
            </a:r>
            <a:endParaRPr lang="pt-BR" sz="3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7539B13-AAD8-4B65-B96C-EA4646CD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C0657D-A62E-45B5-88DB-F906470B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879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1FE1196-F8A0-4430-869E-1D9F6783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6991"/>
            <a:ext cx="12192000" cy="27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46D2CF-BDDE-43D0-8C2B-B02EDB80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15603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90FC59-9BFA-4505-87B9-3A9EF494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0352"/>
            <a:ext cx="12192000" cy="23050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576EAF-E063-42AB-9D83-23A17D9C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5402"/>
            <a:ext cx="12192000" cy="27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4B4E611-2036-4FF1-85BD-42638378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10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B2CA3D-EC5E-4875-ABC3-684A0F30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061"/>
            <a:ext cx="12192000" cy="22314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4C988A7-FA05-4226-9F40-FF0D6E59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642532"/>
            <a:ext cx="12191999" cy="21643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CC328C-89EC-4DE7-9118-A6EB1E84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6893"/>
            <a:ext cx="12191998" cy="18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C759A0-BD21-44BE-8D29-65E4DBE5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290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CA35BD-1384-44D6-A15A-08C1EC5A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9093"/>
            <a:ext cx="12192000" cy="35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B63BC9-E7B1-452D-ACC7-2BE4E302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290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AD24E7D-8DF6-4850-848B-12523D8F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9094"/>
            <a:ext cx="12191999" cy="35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0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3DD41D-A6D1-4AE1-B966-FD8E7D6E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1E1155-DC7F-429C-8D2F-D5C760A0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12191999" cy="31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569954-5405-47C8-9D92-D325ABC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304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6EA4F9-895C-4AAA-9984-65723081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0428"/>
            <a:ext cx="12192000" cy="32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8CCA65-7C0F-41B8-A3A0-9FFDA3D6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878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2C9E94-EB28-4004-9ACB-A0F15856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816"/>
            <a:ext cx="12192000" cy="34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6300B6-E4B6-48B9-A37B-95EDD8B9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96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D0156A-A642-42E5-9087-BC564423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6872"/>
            <a:ext cx="12192000" cy="32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199EAA2-B7F0-4A32-8239-D64FCD4F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820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8CA2B5B-4579-471D-ABB6-D088681B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2098"/>
            <a:ext cx="12192000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CEBB42-A3C9-48B6-8985-0EA5EA58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687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91F5E70-D31A-47A4-B0CD-CC481A81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8740"/>
            <a:ext cx="12192000" cy="36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FF8906D-E9CB-49A1-830F-9506840A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78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582631-1E7D-4B7C-A425-B4AD44882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7839"/>
            <a:ext cx="12191999" cy="30011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5E179F7-E839-4A10-A1F6-38A4D2528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12191998" cy="31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7F7BFE-ADD5-4D0B-AEFE-5AFC5DDE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71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A5E47D-FE59-4945-9A75-27B30286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7170"/>
            <a:ext cx="12191999" cy="25838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F509E0-E232-4908-B00E-29970E81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910979"/>
            <a:ext cx="12191998" cy="3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787FBB-10FD-4D3C-AA5A-C9D96B81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25527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2DFA201-20CE-4F00-9523-D56E7BAA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701"/>
            <a:ext cx="12192000" cy="24890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34A517-13ED-41D1-9C9E-3EF39A978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041783"/>
            <a:ext cx="12191999" cy="15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80E8178-0063-4F0A-8B18-779C009F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DAC050-3D0A-4497-8113-E96BA751C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191999" cy="3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74C865-8F7F-4A2D-A88C-CFD8B414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518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A806D61-EA35-4A46-B9F0-3C4C51FC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1882"/>
            <a:ext cx="12192000" cy="2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8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9C67C1-F195-4236-9910-DEFF928F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575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A2F7CDF-A1C4-417F-A613-1DE1E3F5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57550"/>
            <a:ext cx="12191999" cy="33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3110F3-0E78-47EB-A8F8-B2AD6FA3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3555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6E97F7-615A-4C45-9095-AB2B4A45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55597"/>
            <a:ext cx="12191999" cy="32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BD5637-E72A-4150-B1F3-7D1B274D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736FC2-D573-41F0-BF96-2F3C37AF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1999" cy="31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4E0592-D8E0-445E-A0B4-E1E94F9D5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52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4686C7-EBF3-416B-9BA2-D6AB85A9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5262"/>
            <a:ext cx="12191999" cy="33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730E7C-4121-4220-A03F-C52CDFB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CE730C-CC19-45B0-BBC4-12D23532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12192000" cy="31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B45799-96A2-4CF2-9713-223DE817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1962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D7B587-3D81-4F0F-9202-65DBDF53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196207"/>
            <a:ext cx="12192000" cy="13811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749A95B-2A1D-4D8D-AD74-7604D0D7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77332"/>
            <a:ext cx="12191999" cy="20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F51ACB5-9B08-4D06-9AB7-A9AD8B94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76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1520C4-79E8-4E3B-A19D-9FD0AB12C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6600"/>
            <a:ext cx="12192000" cy="33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4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67</cp:revision>
  <dcterms:created xsi:type="dcterms:W3CDTF">2021-01-29T11:30:57Z</dcterms:created>
  <dcterms:modified xsi:type="dcterms:W3CDTF">2022-03-15T22:36:03Z</dcterms:modified>
</cp:coreProperties>
</file>